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154EA-4F19-4C6A-9738-12DFEAB018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CA37F5-8DA6-4C23-92BD-B6F1B2891F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DA4A7-2377-4DB8-989C-167AB7D2B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B416-9D2B-4887-8FE3-A77DA0753D36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C3F1C-5C41-4561-BCA7-AFA607FBE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E0C04-82F4-41CE-8CF0-C5F18FBCC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55CDC-72C1-4817-A1FF-0A7ECDC02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719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B0459-2B76-467E-B07C-CD8736906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EC1BEF-C708-474F-B8E5-EC3A123CDC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39ACDD-5746-4B94-A4A8-3F3BB88D3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B416-9D2B-4887-8FE3-A77DA0753D36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1C909D-8F16-4585-A8A6-C3E8CCA0F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0CB46-D07C-4660-8883-61658D942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55CDC-72C1-4817-A1FF-0A7ECDC02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956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751390-79FF-490C-AF1F-092DE04805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738E21-7D49-4CDA-B2DC-1EA6805D68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2A331-1323-4473-B4F7-32A9AE972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B416-9D2B-4887-8FE3-A77DA0753D36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3BB975-A6DF-4BC0-8F9D-90713E04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F8E21-6349-45F2-BCC8-215DB6034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55CDC-72C1-4817-A1FF-0A7ECDC02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40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DDA76-0FAA-4579-8876-99E9E935B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256F6-F06F-4CC8-BF21-EB5511D66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772227-DEBD-416F-B5D5-9744593BE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B416-9D2B-4887-8FE3-A77DA0753D36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A5EF07-EAB3-411C-87E0-D1B095642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B3065-3D5B-4AF2-8176-E89A0B8CD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55CDC-72C1-4817-A1FF-0A7ECDC02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200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7C71D-3C20-4A4E-80E7-A60DE30EC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141AFE-79F9-4C3D-9907-3DF62FE14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10054-8B69-4562-BE15-032E1A8FF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B416-9D2B-4887-8FE3-A77DA0753D36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30394-3FC2-431C-8893-924EB58A0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31BD08-06FF-4A31-9EA1-B45E050A6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55CDC-72C1-4817-A1FF-0A7ECDC02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704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800FD-5978-48DA-B038-B5DB91610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C373C-E88A-442E-BD71-D5AEFBBEC2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D6832A-B51A-4DC3-9BAE-1E19E0436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C1661D-4897-4C27-9769-0CDA4F84B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B416-9D2B-4887-8FE3-A77DA0753D36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2E262B-C99F-49E8-AC28-71CE57DFC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1C3212-E13B-4940-8157-9F5D88972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55CDC-72C1-4817-A1FF-0A7ECDC02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682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ADE3F-C937-46EF-AAB9-57ED02006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181590-7712-46D5-A143-ADB07BC19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DBEECB-0CD6-4530-81FD-114F832E57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9F32BA-0651-452D-8A41-5D9B6A4C19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F0E960-DFE9-41E9-8658-6DFED88187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334DF6-EFE0-43CC-A6F6-212F7962E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B416-9D2B-4887-8FE3-A77DA0753D36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DDA092-08E8-4B0A-86DB-209858C8F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BE7B1A-A175-4FD4-85E3-8547F2A70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55CDC-72C1-4817-A1FF-0A7ECDC02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823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DDE3D-7849-48FA-99FA-7760542E2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D469D1-8E7A-47A2-9913-2A97603EE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B416-9D2B-4887-8FE3-A77DA0753D36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77EB97-A61C-41F8-8DAE-5BC25EF7A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DEE9FC-6C9F-42CC-A0D5-39468BA62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55CDC-72C1-4817-A1FF-0A7ECDC02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70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5214F0-2691-4893-82D9-50D8C99CC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B416-9D2B-4887-8FE3-A77DA0753D36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E5E81C-8E8F-46CC-8A01-9D6F0C4A8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50D819-C70C-4396-8F30-AAB5904FF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55CDC-72C1-4817-A1FF-0A7ECDC02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880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F6C45-3EE4-4A25-93A3-33E1F6DC7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0E42D-38CD-4FA0-AFAB-BFF0471DE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21E42B-08C8-47CF-B63A-C793758F8E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257111-1492-41AE-A95E-41212E8E7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B416-9D2B-4887-8FE3-A77DA0753D36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5B4598-A62B-4452-B4B4-3D3DB1E90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88A756-97A6-479E-AF72-3F1D346C5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55CDC-72C1-4817-A1FF-0A7ECDC02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187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F241F-F6E4-4842-B3C0-12DA735BA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A71FFA-2B7C-4CEB-903E-832BD51556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060225-5C41-48EC-9678-D38C18C48F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19D85C-F669-48AD-8AD3-4843C47CC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B416-9D2B-4887-8FE3-A77DA0753D36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3A5FFC-D653-47A4-A621-BF587D927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B94117-E26B-4723-AB12-D5610B4F8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55CDC-72C1-4817-A1FF-0A7ECDC02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768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3D2300-5DB8-4316-8187-6FB9DB469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D4928-FC14-4219-8A6B-DAECABA3F9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840CF-C306-45F8-9464-14649EA24E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AB416-9D2B-4887-8FE3-A77DA0753D36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AD934-24F0-400C-A95F-F96FC2F6BA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E3E78-746A-40BD-B70B-3E9AFE63E6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55CDC-72C1-4817-A1FF-0A7ECDC02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576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096CA-AB7E-4354-A40C-CD0ECE73EB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02856"/>
            <a:ext cx="9144000" cy="1131777"/>
          </a:xfrm>
        </p:spPr>
        <p:txBody>
          <a:bodyPr>
            <a:noAutofit/>
          </a:bodyPr>
          <a:lstStyle/>
          <a:p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Announcement: </a:t>
            </a:r>
            <a:b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EXIT VIVA EXAM Part 2</a:t>
            </a:r>
            <a:b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en-MY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MARCH 2021</a:t>
            </a:r>
            <a:b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Venue </a:t>
            </a:r>
            <a:r>
              <a:rPr lang="en-MY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To be announced at a later date.</a:t>
            </a:r>
            <a:endParaRPr lang="en-GB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A32350-593C-4185-919D-C570BB2114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9646" y="1785905"/>
            <a:ext cx="9144000" cy="4469239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Criteria for exam Part 2: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Candidate must: </a:t>
            </a:r>
          </a:p>
          <a:p>
            <a:pPr marL="514350" indent="-5143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Have completed their 3 years’ Haematology training, </a:t>
            </a:r>
          </a:p>
          <a:p>
            <a:pPr marL="514350" indent="-5143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require supervisor’s approval and report </a:t>
            </a:r>
            <a:endParaRPr lang="en-GB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complete dissertation successfully or have a publication ( case report not included but case series are acceptable) </a:t>
            </a:r>
          </a:p>
          <a:p>
            <a:pPr marL="514350" indent="-5143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MY" sz="2000" b="0" i="0" dirty="0">
                <a:effectLst/>
                <a:latin typeface="Arial" panose="020B0604020202020204" pitchFamily="34" charset="0"/>
              </a:rPr>
              <a:t>Must have passed the part 1 written examination for those who started training after January 2018</a:t>
            </a:r>
            <a:endParaRPr lang="en-GB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Submit their application form, by 2</a:t>
            </a:r>
            <a:r>
              <a:rPr lang="en-GB" sz="20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nd</a:t>
            </a: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February 2021 </a:t>
            </a:r>
          </a:p>
          <a:p>
            <a:pPr marL="514350" indent="-5143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Submit Logbook and thesis to the exam committee by 16</a:t>
            </a:r>
            <a:r>
              <a:rPr lang="en-GB" sz="20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February 2021</a:t>
            </a:r>
          </a:p>
          <a:p>
            <a:pPr marL="514350" indent="-5143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 registration fee of RM 200 must be made before the exam date.</a:t>
            </a:r>
          </a:p>
          <a:p>
            <a:pPr marL="514350" indent="-5143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749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10B02-3208-4AC1-B33D-4D01049D9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2922"/>
            <a:ext cx="10515600" cy="5464041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2882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115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Announcement:  EXIT VIVA EXAM Part 2 16TH MARCH 2021 Venue : To be announced at a later date.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Announcement:  EXIT VIVA EXAM 6TH OCT 2020</dc:title>
  <dc:creator>MSH Secretary Oasis Office</dc:creator>
  <cp:lastModifiedBy>MSH Secretary Oasis Office</cp:lastModifiedBy>
  <cp:revision>8</cp:revision>
  <cp:lastPrinted>2020-12-01T08:41:22Z</cp:lastPrinted>
  <dcterms:created xsi:type="dcterms:W3CDTF">2020-07-21T05:22:35Z</dcterms:created>
  <dcterms:modified xsi:type="dcterms:W3CDTF">2020-12-08T06:17:25Z</dcterms:modified>
</cp:coreProperties>
</file>